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7" r:id="rId3"/>
    <p:sldId id="258" r:id="rId4"/>
    <p:sldId id="264" r:id="rId5"/>
    <p:sldId id="259" r:id="rId6"/>
    <p:sldId id="269" r:id="rId7"/>
    <p:sldId id="265" r:id="rId8"/>
    <p:sldId id="271" r:id="rId9"/>
    <p:sldId id="272" r:id="rId10"/>
    <p:sldId id="273" r:id="rId11"/>
    <p:sldId id="270" r:id="rId12"/>
    <p:sldId id="260" r:id="rId13"/>
    <p:sldId id="263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451AA-BD3D-48C1-A42C-40F45A5E7476}" v="4" dt="2025-11-26T14:21:46.505"/>
    <p1510:client id="{50C17A07-2E12-47ED-B7FF-BD681F759958}" v="35" dt="2025-11-27T14:26:32.349"/>
    <p1510:client id="{72D8D157-66A1-4B6B-0BD2-5C9551789931}" v="121" dt="2025-11-27T02:59:25.378"/>
    <p1510:client id="{A5EEA5A0-7961-4510-B08E-43090A080264}" v="2131" dt="2025-11-26T17:34:48.754"/>
    <p1510:client id="{E8C57E27-9B9E-4863-9DF5-678688107A76}" v="2007" dt="2025-11-26T19:55:31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10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0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9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60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07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9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4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9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9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11/27/2025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3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D82B70C-9BDF-61E1-94AE-CBD496FA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44" y="218243"/>
            <a:ext cx="4727938" cy="19152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3107A13-4C73-15A5-E90B-6C39A55B4DDA}"/>
              </a:ext>
            </a:extLst>
          </p:cNvPr>
          <p:cNvSpPr txBox="1"/>
          <p:nvPr/>
        </p:nvSpPr>
        <p:spPr>
          <a:xfrm>
            <a:off x="1175208" y="873036"/>
            <a:ext cx="26080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dirty="0">
                <a:latin typeface="Arial"/>
                <a:cs typeface="Arial"/>
              </a:rPr>
              <a:t>Grupo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63D9F9-9D29-9AB4-35FA-B675E902AA2A}"/>
              </a:ext>
            </a:extLst>
          </p:cNvPr>
          <p:cNvSpPr txBox="1"/>
          <p:nvPr/>
        </p:nvSpPr>
        <p:spPr>
          <a:xfrm>
            <a:off x="1178599" y="1713441"/>
            <a:ext cx="32323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u="sng" dirty="0">
                <a:latin typeface="Arial"/>
                <a:cs typeface="Arial"/>
              </a:rPr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449-A43F-0A9A-DA0B-A5914AE1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67769" y="224796"/>
            <a:ext cx="10741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Com o decorrer do processo, criamos a Inteligência Artificial. </a:t>
            </a:r>
          </a:p>
        </p:txBody>
      </p:sp>
      <p:pic>
        <p:nvPicPr>
          <p:cNvPr id="2" name="WhatsApp Video 2025-11-27 at 00.26.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020" y="978452"/>
            <a:ext cx="11435055" cy="56698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28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449-A43F-0A9A-DA0B-A5914AE1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vando 2025-11-27 1606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062" y="1636159"/>
            <a:ext cx="9310929" cy="477413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2" name="Retângulo 11"/>
          <p:cNvSpPr/>
          <p:nvPr/>
        </p:nvSpPr>
        <p:spPr>
          <a:xfrm>
            <a:off x="2743201" y="935419"/>
            <a:ext cx="10741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 final, transformamos os dados em gráficos pelo Looker.</a:t>
            </a:r>
          </a:p>
        </p:txBody>
      </p:sp>
    </p:spTree>
    <p:extLst>
      <p:ext uri="{BB962C8B-B14F-4D97-AF65-F5344CB8AC3E}">
        <p14:creationId xmlns:p14="http://schemas.microsoft.com/office/powerpoint/2010/main" val="27428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2E82-997C-7212-C748-38D871856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71FDD4C-8D68-EA91-FDA4-D95F6858AFBC}"/>
              </a:ext>
            </a:extLst>
          </p:cNvPr>
          <p:cNvSpPr txBox="1"/>
          <p:nvPr/>
        </p:nvSpPr>
        <p:spPr>
          <a:xfrm>
            <a:off x="2915773" y="392018"/>
            <a:ext cx="66116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Arial"/>
                <a:cs typeface="Arial"/>
              </a:rPr>
              <a:t>Dificuldade ao Longo do Projeto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C8B048-F878-936D-A4A1-C58AC76840A6}"/>
              </a:ext>
            </a:extLst>
          </p:cNvPr>
          <p:cNvSpPr txBox="1"/>
          <p:nvPr/>
        </p:nvSpPr>
        <p:spPr>
          <a:xfrm>
            <a:off x="948557" y="1067797"/>
            <a:ext cx="46639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dirty="0">
                <a:latin typeface="Arial"/>
                <a:cs typeface="Arial"/>
              </a:rPr>
              <a:t>. Agente alucinando no processo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08AB9-D60A-CB3F-823D-B6C3BA61D5B2}"/>
              </a:ext>
            </a:extLst>
          </p:cNvPr>
          <p:cNvSpPr txBox="1"/>
          <p:nvPr/>
        </p:nvSpPr>
        <p:spPr>
          <a:xfrm>
            <a:off x="948557" y="2333738"/>
            <a:ext cx="7817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Arial"/>
                <a:cs typeface="Arial"/>
              </a:rPr>
              <a:t>. Dados do CSV em português brasileiro dificultando a limpeza dos dados no Python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4FF4B9-3D2E-3A08-C3CB-84C8C2CB1A73}"/>
              </a:ext>
            </a:extLst>
          </p:cNvPr>
          <p:cNvSpPr txBox="1"/>
          <p:nvPr/>
        </p:nvSpPr>
        <p:spPr>
          <a:xfrm>
            <a:off x="948557" y="4022406"/>
            <a:ext cx="5768437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Arial"/>
                <a:cs typeface="Arial"/>
              </a:rPr>
              <a:t>. Dados sujos necessitando limpeza usando Python ou SQL</a:t>
            </a:r>
          </a:p>
          <a:p>
            <a:r>
              <a:rPr lang="pt-BR" sz="1400" dirty="0">
                <a:latin typeface="Arial"/>
                <a:cs typeface="Arial"/>
              </a:rPr>
              <a:t>  Exemplo: pessoas com mais de 200 anos de idade</a:t>
            </a:r>
            <a:r>
              <a:rPr lang="pt-BR" sz="2400" dirty="0">
                <a:latin typeface="Arial"/>
                <a:cs typeface="Arial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8C3F68-FBFB-CAE6-7188-6CD14B48F309}"/>
              </a:ext>
            </a:extLst>
          </p:cNvPr>
          <p:cNvSpPr txBox="1"/>
          <p:nvPr/>
        </p:nvSpPr>
        <p:spPr>
          <a:xfrm>
            <a:off x="948557" y="5374704"/>
            <a:ext cx="67765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</a:t>
            </a:r>
            <a:r>
              <a:rPr lang="pt-BR" sz="1100" dirty="0">
                <a:latin typeface="Arial"/>
                <a:cs typeface="Arial"/>
              </a:rPr>
              <a:t> Consistência de dados</a:t>
            </a:r>
            <a:endParaRPr lang="pt-BR" sz="1000" dirty="0"/>
          </a:p>
          <a:p>
            <a:r>
              <a:rPr lang="pt-BR" sz="1100" dirty="0">
                <a:latin typeface="Arial"/>
                <a:cs typeface="Arial"/>
              </a:rPr>
              <a:t>Exemplo: Python gerando dados diferentes do Agente, que gerava dados diferentes do </a:t>
            </a:r>
            <a:r>
              <a:rPr lang="pt-BR" sz="1100" dirty="0" err="1">
                <a:latin typeface="Arial"/>
                <a:cs typeface="Arial"/>
              </a:rPr>
              <a:t>Looker</a:t>
            </a:r>
            <a:endParaRPr lang="pt-BR" sz="2400" dirty="0">
              <a:latin typeface="Arial"/>
              <a:cs typeface="Arial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57" y="1569788"/>
            <a:ext cx="8573696" cy="60968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57" y="2760145"/>
            <a:ext cx="4297358" cy="8614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EAE5F7-A8FF-6984-1509-0F0CBDC6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7" y="4738342"/>
            <a:ext cx="4105848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5A1AB-A27D-37CD-CA34-2919CC0D2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6536A95-C71F-5AB5-403C-545D37F84799}"/>
              </a:ext>
            </a:extLst>
          </p:cNvPr>
          <p:cNvSpPr txBox="1"/>
          <p:nvPr/>
        </p:nvSpPr>
        <p:spPr>
          <a:xfrm>
            <a:off x="2915773" y="392018"/>
            <a:ext cx="69138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Arial"/>
                <a:cs typeface="Arial"/>
              </a:rPr>
              <a:t>Matérias Usados de Referências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7271EC-BDBA-6E1F-1785-70ED853A74D5}"/>
              </a:ext>
            </a:extLst>
          </p:cNvPr>
          <p:cNvSpPr txBox="1"/>
          <p:nvPr/>
        </p:nvSpPr>
        <p:spPr>
          <a:xfrm>
            <a:off x="1064171" y="1721069"/>
            <a:ext cx="91702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 Dados abertos da Polícia Rodoviária Federal</a:t>
            </a:r>
            <a:endParaRPr lang="pt-BR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C45F8D-0990-0439-A431-AF5147A255FA}"/>
              </a:ext>
            </a:extLst>
          </p:cNvPr>
          <p:cNvSpPr txBox="1"/>
          <p:nvPr/>
        </p:nvSpPr>
        <p:spPr>
          <a:xfrm>
            <a:off x="1064171" y="2180896"/>
            <a:ext cx="91702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 Python: Limpeza de dados</a:t>
            </a:r>
            <a:endParaRPr lang="pt-BR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045597-0702-F6E8-BE48-0B75C100D590}"/>
              </a:ext>
            </a:extLst>
          </p:cNvPr>
          <p:cNvSpPr txBox="1"/>
          <p:nvPr/>
        </p:nvSpPr>
        <p:spPr>
          <a:xfrm>
            <a:off x="1064171" y="2640723"/>
            <a:ext cx="91702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 </a:t>
            </a:r>
            <a:r>
              <a:rPr lang="pt-BR" sz="2400" dirty="0" err="1">
                <a:latin typeface="Arial"/>
                <a:cs typeface="Arial"/>
              </a:rPr>
              <a:t>SQLite</a:t>
            </a:r>
            <a:r>
              <a:rPr lang="pt-BR" sz="2400" dirty="0">
                <a:latin typeface="Arial"/>
                <a:cs typeface="Arial"/>
              </a:rPr>
              <a:t>: Banco de dados</a:t>
            </a:r>
            <a:endParaRPr lang="pt-BR" sz="2400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0B4636-8C86-2D6A-0C21-AFD7F9FF586A}"/>
              </a:ext>
            </a:extLst>
          </p:cNvPr>
          <p:cNvSpPr txBox="1"/>
          <p:nvPr/>
        </p:nvSpPr>
        <p:spPr>
          <a:xfrm>
            <a:off x="1064171" y="3100550"/>
            <a:ext cx="91702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 Looker: Criação de gráficos</a:t>
            </a:r>
            <a:endParaRPr lang="pt-BR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21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52737-A629-DBBB-4D3C-9F07C0AD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A70E455-B231-8589-AD9D-92F66A74BFEC}"/>
              </a:ext>
            </a:extLst>
          </p:cNvPr>
          <p:cNvSpPr txBox="1"/>
          <p:nvPr/>
        </p:nvSpPr>
        <p:spPr>
          <a:xfrm>
            <a:off x="4597428" y="352604"/>
            <a:ext cx="23287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Arial"/>
                <a:cs typeface="Arial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1BAC93-CC17-6AFA-BBED-9C41F37ECE49}"/>
              </a:ext>
            </a:extLst>
          </p:cNvPr>
          <p:cNvSpPr txBox="1"/>
          <p:nvPr/>
        </p:nvSpPr>
        <p:spPr>
          <a:xfrm>
            <a:off x="1037895" y="1261241"/>
            <a:ext cx="104709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latin typeface="Arial"/>
                <a:ea typeface="+mn-lt"/>
                <a:cs typeface="Arial"/>
              </a:rPr>
              <a:t>Realizar este projeto foi um desafio significativo para o nosso pequeno grupo. Enfrentamos dificuldades ao longo do processo, especialmente pela necessidade de aprender e aplicar conceitos novos em um curto período de tempo. Ainda assim, cada obstáculo contribuiu para o nosso crescimento. Ao final, conseguimos desenvolver o projeto de forma consistente, entregar resultados relevantes e ampliar nosso conhecimento na área. Essa experiência mostrou que, mesmo com limitações, dedicação e colaboração tornam possível alcançar nossos objetivos.</a:t>
            </a:r>
            <a:endParaRPr lang="pt-B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1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E209-6A0B-6C40-AD06-A6F9F43EC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6E3B33E-3899-6F3B-AC1D-DCDE0C3ABC2B}"/>
              </a:ext>
            </a:extLst>
          </p:cNvPr>
          <p:cNvSpPr txBox="1"/>
          <p:nvPr/>
        </p:nvSpPr>
        <p:spPr>
          <a:xfrm>
            <a:off x="1175208" y="873036"/>
            <a:ext cx="4219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u="sng" dirty="0">
                <a:latin typeface="Arial"/>
                <a:cs typeface="Arial"/>
              </a:rPr>
              <a:t>Integrantes do Grupo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3372DD-F4ED-AFC0-E38C-2F56D3A1B773}"/>
              </a:ext>
            </a:extLst>
          </p:cNvPr>
          <p:cNvSpPr txBox="1"/>
          <p:nvPr/>
        </p:nvSpPr>
        <p:spPr>
          <a:xfrm>
            <a:off x="1178599" y="1713441"/>
            <a:ext cx="8802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latin typeface="Arial"/>
                <a:ea typeface="+mn-lt"/>
                <a:cs typeface="+mn-lt"/>
              </a:rPr>
              <a:t>Lucas de Souza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30067C-9BC9-7D70-006C-F0F9F81C25D0}"/>
              </a:ext>
            </a:extLst>
          </p:cNvPr>
          <p:cNvSpPr txBox="1"/>
          <p:nvPr/>
        </p:nvSpPr>
        <p:spPr>
          <a:xfrm>
            <a:off x="1178599" y="2186406"/>
            <a:ext cx="8802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latin typeface="Arial"/>
                <a:ea typeface="+mn-lt"/>
                <a:cs typeface="+mn-lt"/>
              </a:rPr>
              <a:t>Luiz Carlos Izidoro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0F3A8FD-9327-03DA-762D-E31CBA27A2F8}"/>
              </a:ext>
            </a:extLst>
          </p:cNvPr>
          <p:cNvSpPr txBox="1"/>
          <p:nvPr/>
        </p:nvSpPr>
        <p:spPr>
          <a:xfrm>
            <a:off x="1178599" y="2659372"/>
            <a:ext cx="8802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latin typeface="Arial"/>
                <a:cs typeface="Arial"/>
              </a:rPr>
              <a:t>Ramon Santos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4C12593-C084-134E-1C06-03CA39465EF8}"/>
              </a:ext>
            </a:extLst>
          </p:cNvPr>
          <p:cNvSpPr txBox="1"/>
          <p:nvPr/>
        </p:nvSpPr>
        <p:spPr>
          <a:xfrm>
            <a:off x="1178598" y="3132337"/>
            <a:ext cx="8802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latin typeface="Arial"/>
                <a:cs typeface="Arial"/>
              </a:rPr>
              <a:t>Filipe Costa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E89D0D5-8658-CBA6-1892-5CEE8E4935D4}"/>
              </a:ext>
            </a:extLst>
          </p:cNvPr>
          <p:cNvSpPr txBox="1"/>
          <p:nvPr/>
        </p:nvSpPr>
        <p:spPr>
          <a:xfrm>
            <a:off x="1178598" y="3605302"/>
            <a:ext cx="8802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pt-BR" sz="2400" dirty="0">
                <a:latin typeface="Arial"/>
                <a:cs typeface="Arial"/>
              </a:rPr>
              <a:t>Ryan Oliveira </a:t>
            </a:r>
            <a:r>
              <a:rPr lang="pt-BR" sz="2400" dirty="0" err="1">
                <a:latin typeface="Arial"/>
                <a:cs typeface="Arial"/>
              </a:rPr>
              <a:t>Peluzio</a:t>
            </a:r>
            <a:r>
              <a:rPr lang="pt-BR" sz="2400" dirty="0">
                <a:latin typeface="Arial"/>
                <a:cs typeface="Arial"/>
              </a:rPr>
              <a:t> de Rezende</a:t>
            </a:r>
          </a:p>
        </p:txBody>
      </p:sp>
    </p:spTree>
    <p:extLst>
      <p:ext uri="{BB962C8B-B14F-4D97-AF65-F5344CB8AC3E}">
        <p14:creationId xmlns:p14="http://schemas.microsoft.com/office/powerpoint/2010/main" val="229602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449-A43F-0A9A-DA0B-A5914AE1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64CB7F0-B979-31A5-EF42-6CF398C187E4}"/>
              </a:ext>
            </a:extLst>
          </p:cNvPr>
          <p:cNvSpPr txBox="1"/>
          <p:nvPr/>
        </p:nvSpPr>
        <p:spPr>
          <a:xfrm>
            <a:off x="1175208" y="1293450"/>
            <a:ext cx="10154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.Instalação dos dados abertos da Polícia Rodoviária Federal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400491-E174-264C-C450-5A65843C9F78}"/>
              </a:ext>
            </a:extLst>
          </p:cNvPr>
          <p:cNvSpPr txBox="1"/>
          <p:nvPr/>
        </p:nvSpPr>
        <p:spPr>
          <a:xfrm>
            <a:off x="1175207" y="1895675"/>
            <a:ext cx="10154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.Transformando os dados CSV em linguagem de Python 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FB1FC0-4929-F962-3DFE-0923128B21B1}"/>
              </a:ext>
            </a:extLst>
          </p:cNvPr>
          <p:cNvSpPr txBox="1"/>
          <p:nvPr/>
        </p:nvSpPr>
        <p:spPr>
          <a:xfrm>
            <a:off x="1175207" y="2485610"/>
            <a:ext cx="10154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.Deslocando os dados para o banco no </a:t>
            </a:r>
            <a:r>
              <a:rPr lang="pt-BR" sz="2400" dirty="0" err="1">
                <a:latin typeface="Arial"/>
                <a:cs typeface="Arial"/>
              </a:rPr>
              <a:t>SQLite</a:t>
            </a:r>
            <a:endParaRPr lang="pt-BR" sz="2400" dirty="0">
              <a:latin typeface="Arial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4B5D7B-8ECD-7958-90E2-7320A83DA5E0}"/>
              </a:ext>
            </a:extLst>
          </p:cNvPr>
          <p:cNvSpPr txBox="1"/>
          <p:nvPr/>
        </p:nvSpPr>
        <p:spPr>
          <a:xfrm>
            <a:off x="1175206" y="3050964"/>
            <a:ext cx="10154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.Criando o Agente de Inteligência Artificial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382DEB-1AB0-08B3-DC64-66761E9870F5}"/>
              </a:ext>
            </a:extLst>
          </p:cNvPr>
          <p:cNvSpPr txBox="1"/>
          <p:nvPr/>
        </p:nvSpPr>
        <p:spPr>
          <a:xfrm>
            <a:off x="1175205" y="3616318"/>
            <a:ext cx="101542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.Transformando os dados em gráficos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299902-52DA-ABD3-8655-7749C6C1A22F}"/>
              </a:ext>
            </a:extLst>
          </p:cNvPr>
          <p:cNvSpPr txBox="1"/>
          <p:nvPr/>
        </p:nvSpPr>
        <p:spPr>
          <a:xfrm>
            <a:off x="5201773" y="392018"/>
            <a:ext cx="17900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Arial"/>
                <a:cs typeface="Arial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161134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568F-CEC0-DC7D-EBEF-B2C813A3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D8CBE39-5FBA-0E20-07DD-1E288CF7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23" r="63" b="-125"/>
          <a:stretch>
            <a:fillRect/>
          </a:stretch>
        </p:blipFill>
        <p:spPr>
          <a:xfrm>
            <a:off x="532630" y="1104869"/>
            <a:ext cx="11736282" cy="57531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C27F0C-06F8-ED36-A750-063B5CCF7DDC}"/>
              </a:ext>
            </a:extLst>
          </p:cNvPr>
          <p:cNvSpPr txBox="1"/>
          <p:nvPr/>
        </p:nvSpPr>
        <p:spPr>
          <a:xfrm>
            <a:off x="1497724" y="564931"/>
            <a:ext cx="5741275" cy="7094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4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532A1-DD98-3CD7-E4F7-F22A8772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E9F622C-636F-7A29-A3E1-4878C95E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31" r="109" b="-192"/>
          <a:stretch>
            <a:fillRect/>
          </a:stretch>
        </p:blipFill>
        <p:spPr>
          <a:xfrm>
            <a:off x="455229" y="985"/>
            <a:ext cx="11741378" cy="68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9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1A557-A724-7C72-C1DA-20A9F86E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073C6BB4-3677-B399-FF64-9D518513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62" r="-141" b="3030"/>
          <a:stretch>
            <a:fillRect/>
          </a:stretch>
        </p:blipFill>
        <p:spPr>
          <a:xfrm>
            <a:off x="462455" y="-3777"/>
            <a:ext cx="11726933" cy="68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A2D42-3148-8715-42FA-7EEED0AE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0F54218-2EE2-54D9-99E3-A2CD5842DE21}"/>
              </a:ext>
            </a:extLst>
          </p:cNvPr>
          <p:cNvSpPr txBox="1"/>
          <p:nvPr/>
        </p:nvSpPr>
        <p:spPr>
          <a:xfrm>
            <a:off x="8292132" y="1450019"/>
            <a:ext cx="17676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Arial"/>
                <a:cs typeface="Arial"/>
              </a:rPr>
              <a:t>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763115-E007-648D-289E-85F83950CF47}"/>
              </a:ext>
            </a:extLst>
          </p:cNvPr>
          <p:cNvSpPr txBox="1"/>
          <p:nvPr/>
        </p:nvSpPr>
        <p:spPr>
          <a:xfrm>
            <a:off x="6802821" y="2264188"/>
            <a:ext cx="52945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Arial"/>
                <a:cs typeface="Arial"/>
              </a:rPr>
              <a:t>Aplicativo de IA que prevê acidentes em tempo real conforme o fluxo de rodovias baseado em dados coletados pela Polícia Rodoviária Federal.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8" y="920698"/>
            <a:ext cx="5433848" cy="543384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649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449-A43F-0A9A-DA0B-A5914AE1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240221" y="1254809"/>
            <a:ext cx="10741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Conseguimos ter as informações necessárias por conta da instalação dos dados públicos e confiáveis da Polícia Rodoviária Federal. </a:t>
            </a:r>
          </a:p>
        </p:txBody>
      </p:sp>
      <p:pic>
        <p:nvPicPr>
          <p:cNvPr id="2" name="Gravando 2025-11-27 1556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043" y="2660949"/>
            <a:ext cx="10172700" cy="20955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56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A449-A43F-0A9A-DA0B-A5914AE14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124607" y="781844"/>
            <a:ext cx="10741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a criação do projeto, transformamos os dados CSV diretamente na linguagem Python e SQL.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07" y="1972729"/>
            <a:ext cx="4944988" cy="4281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32" y="1972730"/>
            <a:ext cx="4834633" cy="4281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736925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325</Words>
  <Application>Microsoft Office PowerPoint</Application>
  <PresentationFormat>Widescreen</PresentationFormat>
  <Paragraphs>34</Paragraphs>
  <Slides>14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CD_IJCA_07</dc:creator>
  <cp:lastModifiedBy>Filipe Costa</cp:lastModifiedBy>
  <cp:revision>495</cp:revision>
  <dcterms:created xsi:type="dcterms:W3CDTF">2025-11-26T14:20:41Z</dcterms:created>
  <dcterms:modified xsi:type="dcterms:W3CDTF">2025-11-27T22:22:40Z</dcterms:modified>
</cp:coreProperties>
</file>